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81289-75E8-4263-9CCE-B6EF56C57C0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43DC6-A4A9-403E-B0A1-760A8DB573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Instant Recognition of Numbers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0-10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39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Ten Frame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dots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39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76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2032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2032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2032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2032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2032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429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784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784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784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784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39000" y="3784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39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150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386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62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49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838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622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9000" y="19050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3302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Oval 10"/>
          <p:cNvSpPr/>
          <p:nvPr/>
        </p:nvSpPr>
        <p:spPr>
          <a:xfrm>
            <a:off x="838200" y="3657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 - &amp;quot;Instant Recognition of Numbers  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Ten Frame &amp;quot;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2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9&quot;/&gt;&lt;property id=&quot;20307&quot; value=&quot;264&quot;/&gt;&lt;/object&gt;&lt;object type=&quot;3&quot; unique_id=&quot;10013&quot;&gt;&lt;property id=&quot;20148&quot; value=&quot;5&quot;/&gt;&lt;property id=&quot;20300&quot; value=&quot;Slide 10&quot;/&gt;&lt;property id=&quot;20307&quot; value=&quot;265&quot;/&gt;&lt;/object&gt;&lt;object type=&quot;3&quot; unique_id=&quot;10014&quot;&gt;&lt;property id=&quot;20148&quot; value=&quot;5&quot;/&gt;&lt;property id=&quot;20300&quot; value=&quot;Slide 11&quot;/&gt;&lt;property id=&quot;20307&quot; value=&quot;266&quot;/&gt;&lt;/object&gt;&lt;object type=&quot;3&quot; unique_id=&quot;10015&quot;&gt;&lt;property id=&quot;20148&quot; value=&quot;5&quot;/&gt;&lt;property id=&quot;20300&quot; value=&quot;Slide 12&quot;/&gt;&lt;property id=&quot;20307&quot; value=&quot;267&quot;/&gt;&lt;/object&gt;&lt;object type=&quot;3&quot; unique_id=&quot;10016&quot;&gt;&lt;property id=&quot;20148&quot; value=&quot;5&quot;/&gt;&lt;property id=&quot;20300&quot; value=&quot;Slide 13&quot;/&gt;&lt;property id=&quot;20307&quot; value=&quot;268&quot;/&gt;&lt;/object&gt;&lt;object type=&quot;3&quot; unique_id=&quot;10017&quot;&gt;&lt;property id=&quot;20148&quot; value=&quot;5&quot;/&gt;&lt;property id=&quot;20300&quot; value=&quot;Slide 14&quot;/&gt;&lt;property id=&quot;20307&quot; value=&quot;269&quot;/&gt;&lt;/object&gt;&lt;object type=&quot;3&quot; unique_id=&quot;10018&quot;&gt;&lt;property id=&quot;20148&quot; value=&quot;5&quot;/&gt;&lt;property id=&quot;20300&quot; value=&quot;Slide 15&quot;/&gt;&lt;property id=&quot;20307&quot; value=&quot;270&quot;/&gt;&lt;/object&gt;&lt;object type=&quot;3&quot; unique_id=&quot;10019&quot;&gt;&lt;property id=&quot;20148&quot; value=&quot;5&quot;/&gt;&lt;property id=&quot;20300&quot; value=&quot;Slide 16&quot;/&gt;&lt;property id=&quot;20307&quot; value=&quot;271&quot;/&gt;&lt;/object&gt;&lt;object type=&quot;3&quot; unique_id=&quot;10020&quot;&gt;&lt;property id=&quot;20148&quot; value=&quot;5&quot;/&gt;&lt;property id=&quot;20300&quot; value=&quot;Slide 17&quot;/&gt;&lt;property id=&quot;20307&quot; value=&quot;272&quot;/&gt;&lt;/object&gt;&lt;object type=&quot;3&quot; unique_id=&quot;10021&quot;&gt;&lt;property id=&quot;20148&quot; value=&quot;5&quot;/&gt;&lt;property id=&quot;20300&quot; value=&quot;Slide 18&quot;/&gt;&lt;property id=&quot;20307&quot; value=&quot;273&quot;/&gt;&lt;/object&gt;&lt;object type=&quot;3&quot; unique_id=&quot;10022&quot;&gt;&lt;property id=&quot;20148&quot; value=&quot;5&quot;/&gt;&lt;property id=&quot;20300&quot; value=&quot;Slide 19&quot;/&gt;&lt;property id=&quot;20307&quot; value=&quot;274&quot;/&gt;&lt;/object&gt;&lt;object type=&quot;3&quot; unique_id=&quot;10023&quot;&gt;&lt;property id=&quot;20148&quot; value=&quot;5&quot;/&gt;&lt;property id=&quot;20300&quot; value=&quot;Slide 20&quot;/&gt;&lt;property id=&quot;20307&quot; value=&quot;275&quot;/&gt;&lt;/object&gt;&lt;object type=&quot;3&quot; unique_id=&quot;10024&quot;&gt;&lt;property id=&quot;20148&quot; value=&quot;5&quot;/&gt;&lt;property id=&quot;20300&quot; value=&quot;Slide 21&quot;/&gt;&lt;property id=&quot;20307&quot; value=&quot;276&quot;/&gt;&lt;/object&gt;&lt;object type=&quot;3&quot; unique_id=&quot;10025&quot;&gt;&lt;property id=&quot;20148&quot; value=&quot;5&quot;/&gt;&lt;property id=&quot;20300&quot; value=&quot;Slide 22&quot;/&gt;&lt;property id=&quot;20307&quot; value=&quot;277&quot;/&gt;&lt;/object&gt;&lt;object type=&quot;3&quot; unique_id=&quot;10026&quot;&gt;&lt;property id=&quot;20148&quot; value=&quot;5&quot;/&gt;&lt;property id=&quot;20300&quot; value=&quot;Slide 23&quot;/&gt;&lt;property id=&quot;20307&quot; value=&quot;278&quot;/&gt;&lt;/object&gt;&lt;object type=&quot;3&quot; unique_id=&quot;10027&quot;&gt;&lt;property id=&quot;20148&quot; value=&quot;5&quot;/&gt;&lt;property id=&quot;20300&quot; value=&quot;Slide 24&quot;/&gt;&lt;property id=&quot;20307&quot; value=&quot;279&quot;/&gt;&lt;/object&gt;&lt;object type=&quot;3&quot; unique_id=&quot;10028&quot;&gt;&lt;property id=&quot;20148&quot; value=&quot;5&quot;/&gt;&lt;property id=&quot;20300&quot; value=&quot;Slide 25&quot;/&gt;&lt;property id=&quot;20307&quot; value=&quot;280&quot;/&gt;&lt;/object&gt;&lt;object type=&quot;3&quot; unique_id=&quot;10029&quot;&gt;&lt;property id=&quot;20148&quot; value=&quot;5&quot;/&gt;&lt;property id=&quot;20300&quot; value=&quot;Slide 26&quot;/&gt;&lt;property id=&quot;20307&quot; value=&quot;281&quot;/&gt;&lt;/object&gt;&lt;object type=&quot;3&quot; unique_id=&quot;10030&quot;&gt;&lt;property id=&quot;20148&quot; value=&quot;5&quot;/&gt;&lt;property id=&quot;20300&quot; value=&quot;Slide 27&quot;/&gt;&lt;property id=&quot;20307&quot; value=&quot;282&quot;/&gt;&lt;/object&gt;&lt;object type=&quot;3&quot; unique_id=&quot;10031&quot;&gt;&lt;property id=&quot;20148&quot; value=&quot;5&quot;/&gt;&lt;property id=&quot;20300&quot; value=&quot;Slide 28&quot;/&gt;&lt;property id=&quot;20307&quot; value=&quot;283&quot;/&gt;&lt;/object&gt;&lt;object type=&quot;3&quot; unique_id=&quot;10032&quot;&gt;&lt;property id=&quot;20148&quot; value=&quot;5&quot;/&gt;&lt;property id=&quot;20300&quot; value=&quot;Slide 29&quot;/&gt;&lt;property id=&quot;20307&quot; value=&quot;284&quot;/&gt;&lt;/object&gt;&lt;object type=&quot;3&quot; unique_id=&quot;10033&quot;&gt;&lt;property id=&quot;20148&quot; value=&quot;5&quot;/&gt;&lt;property id=&quot;20300&quot; value=&quot;Slide 30&quot;/&gt;&lt;property id=&quot;20307&quot; value=&quot;285&quot;/&gt;&lt;/object&gt;&lt;object type=&quot;3&quot; unique_id=&quot;10034&quot;&gt;&lt;property id=&quot;20148&quot; value=&quot;5&quot;/&gt;&lt;property id=&quot;20300&quot; value=&quot;Slide 31&quot;/&gt;&lt;property id=&quot;20307&quot; value=&quot;286&quot;/&gt;&lt;/object&gt;&lt;object type=&quot;3&quot; unique_id=&quot;10035&quot;&gt;&lt;property id=&quot;20148&quot; value=&quot;5&quot;/&gt;&lt;property id=&quot;20300&quot; value=&quot;Slide 32&quot;/&gt;&lt;property id=&quot;20307&quot; value=&quot;287&quot;/&gt;&lt;/object&gt;&lt;object type=&quot;3&quot; unique_id=&quot;10036&quot;&gt;&lt;property id=&quot;20148&quot; value=&quot;5&quot;/&gt;&lt;property id=&quot;20300&quot; value=&quot;Slide 33&quot;/&gt;&lt;property id=&quot;20307&quot; value=&quot;288&quot;/&gt;&lt;/object&gt;&lt;object type=&quot;3&quot; unique_id=&quot;10037&quot;&gt;&lt;property id=&quot;20148&quot; value=&quot;5&quot;/&gt;&lt;property id=&quot;20300&quot; value=&quot;Slide 34&quot;/&gt;&lt;property id=&quot;20307&quot; value=&quot;289&quot;/&gt;&lt;/object&gt;&lt;object type=&quot;3&quot; unique_id=&quot;10038&quot;&gt;&lt;property id=&quot;20148&quot; value=&quot;5&quot;/&gt;&lt;property id=&quot;20300&quot; value=&quot;Slide 35&quot;/&gt;&lt;property id=&quot;20307&quot; value=&quot;290&quot;/&gt;&lt;/object&gt;&lt;object type=&quot;3&quot; unique_id=&quot;10039&quot;&gt;&lt;property id=&quot;20148&quot; value=&quot;5&quot;/&gt;&lt;property id=&quot;20300&quot; value=&quot;Slide 36&quot;/&gt;&lt;property id=&quot;20307&quot; value=&quot;291&quot;/&gt;&lt;/object&gt;&lt;object type=&quot;3&quot; unique_id=&quot;10040&quot;&gt;&lt;property id=&quot;20148&quot; value=&quot;5&quot;/&gt;&lt;property id=&quot;20300&quot; value=&quot;Slide 37&quot;/&gt;&lt;property id=&quot;20307&quot; value=&quot;292&quot;/&gt;&lt;/object&gt;&lt;object type=&quot;3&quot; unique_id=&quot;10041&quot;&gt;&lt;property id=&quot;20148&quot; value=&quot;5&quot;/&gt;&lt;property id=&quot;20300&quot; value=&quot;Slide 38&quot;/&gt;&lt;property id=&quot;20307&quot; value=&quot;29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</Words>
  <Application>Microsoft Office PowerPoint</Application>
  <PresentationFormat>On-screen Show (4:3)</PresentationFormat>
  <Paragraphs>4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Instant Recognition of Numbers  </vt:lpstr>
      <vt:lpstr>Ten Frame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Robert Frantum-Allen</dc:creator>
  <cp:lastModifiedBy>Robert Frantum-Allen</cp:lastModifiedBy>
  <cp:revision>1</cp:revision>
  <dcterms:created xsi:type="dcterms:W3CDTF">2013-01-03T18:16:13Z</dcterms:created>
  <dcterms:modified xsi:type="dcterms:W3CDTF">2013-01-03T18:19:26Z</dcterms:modified>
</cp:coreProperties>
</file>